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897" r:id="rId2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66FF"/>
    <a:srgbClr val="FFCCCC"/>
    <a:srgbClr val="CC0099"/>
    <a:srgbClr val="CC0066"/>
    <a:srgbClr val="FFCCFF"/>
    <a:srgbClr val="339933"/>
    <a:srgbClr val="33CCCC"/>
    <a:srgbClr val="FF99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6" autoAdjust="0"/>
    <p:restoredTop sz="86456" autoAdjust="0"/>
  </p:normalViewPr>
  <p:slideViewPr>
    <p:cSldViewPr snapToGrid="0" showGuides="1">
      <p:cViewPr varScale="1">
        <p:scale>
          <a:sx n="99" d="100"/>
          <a:sy n="99" d="100"/>
        </p:scale>
        <p:origin x="-156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EFC2-A856-4A60-918A-21547E179232}" type="datetimeFigureOut">
              <a:rPr lang="zh-TW" altLang="en-US" smtClean="0"/>
              <a:t>2024/1/26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48F4-D5E8-4CE5-B136-DBE8C9465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21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39404-49DF-4060-8DF5-72B6FDEDE2B6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3C8F5-42F1-4AED-964A-ED030D8BE1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69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3C8F5-42F1-4AED-964A-ED030D8BE1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448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5034A1F-9A2E-486C-0D91-2E9A5CE3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FFB926DB-50A5-C3D1-088A-3A5F767EB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667D8448-5940-9BDB-1857-0CA2D000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417951E-316E-3AD4-9EA4-E95026EF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14FF24B-F272-609F-1427-D8893297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49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1464AD4-989F-A41D-1AEE-85207D02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21D8869-6576-0986-2D07-C8A5E740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5A83783-4D29-9A63-259A-756739E3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0FE2303-F1A6-219B-53F6-89603451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0430C8A-D685-AA61-85C4-1CC38EF3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61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372E098-3AD7-3625-5738-3542794D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ABC75140-9F99-D91A-477C-1A94F7C2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CB866E8B-C585-8101-2EF7-5BB2142A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5CDA96A8-0D1B-B442-5484-7131DF8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1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43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2F8CA5B4-CEB3-08F6-A89E-B73FFF36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301E8DD8-7545-7137-21C4-B9E71B3C6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8E306DA-FFD8-F5FA-4F26-A4408773E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5624-A6F3-4EE4-896D-8B2EFCEE9513}" type="datetimeFigureOut">
              <a:rPr lang="zh-CN" altLang="en-US" smtClean="0"/>
              <a:t>2024/1/26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D0CAE9F-A9DC-4336-A2C4-C13ADCAE7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9BB7B66-8BD6-A054-72B3-84CA57409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02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930" y="3355817"/>
            <a:ext cx="3248511" cy="2324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67" y="4096636"/>
            <a:ext cx="2576642" cy="1718704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12500"/>
          </a:effectLst>
        </p:spPr>
      </p:pic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CD6CB743-070B-45ED-9D62-7D7248633FA6}"/>
              </a:ext>
            </a:extLst>
          </p:cNvPr>
          <p:cNvGrpSpPr/>
          <p:nvPr/>
        </p:nvGrpSpPr>
        <p:grpSpPr>
          <a:xfrm>
            <a:off x="1496293" y="570240"/>
            <a:ext cx="8234787" cy="5212924"/>
            <a:chOff x="3890864" y="954115"/>
            <a:chExt cx="6580422" cy="4049996"/>
          </a:xfrm>
        </p:grpSpPr>
        <p:sp>
          <p:nvSpPr>
            <p:cNvPr id="4" name="ïšļiḓê">
              <a:extLst>
                <a:ext uri="{FF2B5EF4-FFF2-40B4-BE49-F238E27FC236}">
                  <a16:creationId xmlns="" xmlns:a16="http://schemas.microsoft.com/office/drawing/2014/main" id="{8EFC13F7-CF17-4987-B413-42ACEF3222B7}"/>
                </a:ext>
              </a:extLst>
            </p:cNvPr>
            <p:cNvSpPr txBox="1"/>
            <p:nvPr/>
          </p:nvSpPr>
          <p:spPr>
            <a:xfrm>
              <a:off x="4523219" y="954115"/>
              <a:ext cx="5948067" cy="87994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6600"/>
              </a:solidFill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2800" b="1" spc="25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cs typeface="+mn-ea"/>
                </a:defRPr>
              </a:lvl1pPr>
            </a:lstStyle>
            <a:p>
              <a:pPr algn="ctr"/>
              <a:r>
                <a:rPr lang="zh-TW" altLang="en-US" dirty="0">
                  <a:sym typeface="+mn-lt"/>
                </a:rPr>
                <a:t>初中課程</a:t>
              </a:r>
              <a:r>
                <a:rPr lang="zh-TW" altLang="en-US" dirty="0" smtClean="0">
                  <a:sym typeface="+mn-lt"/>
                </a:rPr>
                <a:t>設置</a:t>
              </a:r>
              <a:endParaRPr lang="en-US" altLang="zh-TW" dirty="0" smtClean="0">
                <a:sym typeface="+mn-lt"/>
              </a:endParaRPr>
            </a:p>
            <a:p>
              <a:r>
                <a:rPr lang="en-US" altLang="zh-TW" sz="2400" dirty="0">
                  <a:sym typeface="+mn-lt"/>
                </a:rPr>
                <a:t>2024/2025</a:t>
              </a:r>
              <a:r>
                <a:rPr lang="zh-TW" altLang="en-US" sz="2400" dirty="0" smtClean="0">
                  <a:sym typeface="+mn-lt"/>
                </a:rPr>
                <a:t>學年（</a:t>
              </a:r>
              <a:r>
                <a:rPr lang="zh-TW" altLang="en-US" sz="2400" dirty="0">
                  <a:sym typeface="+mn-lt"/>
                </a:rPr>
                <a:t>正規教育－日間中學</a:t>
              </a:r>
              <a:r>
                <a:rPr lang="zh-TW" altLang="en-US" sz="2400" dirty="0" smtClean="0">
                  <a:sym typeface="+mn-lt"/>
                </a:rPr>
                <a:t>）</a:t>
              </a:r>
              <a:endParaRPr lang="en-US" altLang="zh-CN" dirty="0">
                <a:sym typeface="+mn-lt"/>
              </a:endParaRPr>
            </a:p>
          </p:txBody>
        </p:sp>
        <p:sp>
          <p:nvSpPr>
            <p:cNvPr id="10" name="îṩḷídè">
              <a:extLst>
                <a:ext uri="{FF2B5EF4-FFF2-40B4-BE49-F238E27FC236}">
                  <a16:creationId xmlns="" xmlns:a16="http://schemas.microsoft.com/office/drawing/2014/main" id="{05C58F1C-FE2D-480B-ADAE-014DDE244413}"/>
                </a:ext>
              </a:extLst>
            </p:cNvPr>
            <p:cNvSpPr/>
            <p:nvPr/>
          </p:nvSpPr>
          <p:spPr>
            <a:xfrm flipH="1">
              <a:off x="3890864" y="4754882"/>
              <a:ext cx="2121435" cy="249229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>
                <a:lnSpc>
                  <a:spcPct val="170000"/>
                </a:lnSpc>
                <a:buSzPct val="25000"/>
                <a:defRPr/>
              </a:pPr>
              <a:endParaRPr lang="zh-TW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3" name="矩形 32">
            <a:extLst>
              <a:ext uri="{FF2B5EF4-FFF2-40B4-BE49-F238E27FC236}">
                <a16:creationId xmlns="" xmlns:a16="http://schemas.microsoft.com/office/drawing/2014/main" id="{1D15404F-41A8-F34D-A6AA-BEFAB197DD10}"/>
              </a:ext>
            </a:extLst>
          </p:cNvPr>
          <p:cNvSpPr/>
          <p:nvPr/>
        </p:nvSpPr>
        <p:spPr>
          <a:xfrm>
            <a:off x="2482716" y="2258530"/>
            <a:ext cx="2384038" cy="3133302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/>
                </a:solidFill>
                <a:cs typeface="+mn-ea"/>
                <a:sym typeface="+mn-lt"/>
              </a:rPr>
              <a:t>外教 </a:t>
            </a:r>
            <a:r>
              <a:rPr lang="en-US" altLang="zh-TW" sz="2000" b="1" dirty="0">
                <a:solidFill>
                  <a:srgbClr val="FF0000"/>
                </a:solidFill>
                <a:cs typeface="+mn-ea"/>
                <a:sym typeface="+mn-lt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cs typeface="+mn-ea"/>
                <a:sym typeface="+mn-lt"/>
              </a:rPr>
              <a:t>英語</a:t>
            </a:r>
            <a:r>
              <a:rPr lang="en-US" altLang="zh-TW" sz="2000" b="1" dirty="0" smtClean="0">
                <a:solidFill>
                  <a:srgbClr val="FF0000"/>
                </a:solidFill>
                <a:cs typeface="+mn-ea"/>
                <a:sym typeface="+mn-lt"/>
              </a:rPr>
              <a:t>)</a:t>
            </a:r>
            <a:endParaRPr lang="en-US" altLang="zh-TW" sz="2000" b="1" dirty="0">
              <a:solidFill>
                <a:srgbClr val="FF0000"/>
              </a:solidFill>
              <a:cs typeface="+mn-ea"/>
              <a:sym typeface="+mn-lt"/>
            </a:endParaRPr>
          </a:p>
          <a:p>
            <a:pPr algn="ctr"/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英語讀本    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pPr algn="ctr"/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英語</a:t>
            </a:r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閱讀</a:t>
            </a:r>
            <a:endParaRPr lang="en-US" altLang="zh-TW" sz="20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ctr"/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英語會話    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pPr algn="ctr"/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英語聽力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  科學</a:t>
            </a:r>
            <a:endParaRPr lang="zh-TW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20" name="组合 35">
            <a:extLst>
              <a:ext uri="{FF2B5EF4-FFF2-40B4-BE49-F238E27FC236}">
                <a16:creationId xmlns="" xmlns:a16="http://schemas.microsoft.com/office/drawing/2014/main" id="{9DD09AA4-C5BB-CC4A-AD41-59CC383A8711}"/>
              </a:ext>
            </a:extLst>
          </p:cNvPr>
          <p:cNvGrpSpPr/>
          <p:nvPr/>
        </p:nvGrpSpPr>
        <p:grpSpPr>
          <a:xfrm>
            <a:off x="330372" y="536131"/>
            <a:ext cx="512325" cy="303669"/>
            <a:chOff x="250223" y="420674"/>
            <a:chExt cx="564487" cy="366661"/>
          </a:xfrm>
        </p:grpSpPr>
        <p:sp>
          <p:nvSpPr>
            <p:cNvPr id="22" name="圆角矩形 15">
              <a:extLst>
                <a:ext uri="{FF2B5EF4-FFF2-40B4-BE49-F238E27FC236}">
                  <a16:creationId xmlns="" xmlns:a16="http://schemas.microsoft.com/office/drawing/2014/main" id="{2E757D22-6D8E-47CC-E99C-70FE07C7F4F0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rgbClr val="006600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圆角矩形 16">
              <a:extLst>
                <a:ext uri="{FF2B5EF4-FFF2-40B4-BE49-F238E27FC236}">
                  <a16:creationId xmlns="" xmlns:a16="http://schemas.microsoft.com/office/drawing/2014/main" id="{6257418E-CE66-5515-5B1A-8DD0EBA4A3B6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006600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" name="文字方塊 1"/>
          <p:cNvSpPr txBox="1"/>
          <p:nvPr/>
        </p:nvSpPr>
        <p:spPr>
          <a:xfrm>
            <a:off x="3590925" y="6900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="" xmlns:a16="http://schemas.microsoft.com/office/drawing/2014/main" id="{1D15404F-41A8-F34D-A6AA-BEFAB197DD10}"/>
              </a:ext>
            </a:extLst>
          </p:cNvPr>
          <p:cNvSpPr/>
          <p:nvPr/>
        </p:nvSpPr>
        <p:spPr>
          <a:xfrm>
            <a:off x="5934075" y="2226246"/>
            <a:ext cx="3412624" cy="3133302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/>
                </a:solidFill>
                <a:cs typeface="+mn-ea"/>
                <a:sym typeface="+mn-lt"/>
              </a:rPr>
              <a:t>中教</a:t>
            </a:r>
            <a:r>
              <a:rPr lang="en-US" altLang="zh-TW" sz="2000" b="1" dirty="0">
                <a:solidFill>
                  <a:srgbClr val="FF0000"/>
                </a:solidFill>
                <a:cs typeface="+mn-ea"/>
                <a:sym typeface="+mn-lt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cs typeface="+mn-ea"/>
                <a:sym typeface="+mn-lt"/>
              </a:rPr>
              <a:t>普通話</a:t>
            </a:r>
            <a:r>
              <a:rPr lang="zh-TW" altLang="en-US" sz="2000" b="1" dirty="0" smtClean="0">
                <a:solidFill>
                  <a:srgbClr val="FF0000"/>
                </a:solidFill>
                <a:cs typeface="+mn-ea"/>
                <a:sym typeface="+mn-lt"/>
              </a:rPr>
              <a:t>、粵語</a:t>
            </a:r>
            <a:r>
              <a:rPr lang="en-US" altLang="zh-TW" sz="2000" b="1" dirty="0" smtClean="0">
                <a:solidFill>
                  <a:srgbClr val="FF0000"/>
                </a:solidFill>
                <a:cs typeface="+mn-ea"/>
                <a:sym typeface="+mn-lt"/>
              </a:rPr>
              <a:t>)</a:t>
            </a:r>
            <a:endParaRPr lang="en-US" altLang="zh-TW" sz="2000" b="1" dirty="0">
              <a:solidFill>
                <a:srgbClr val="FF0000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語文          中</a:t>
            </a:r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閱  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數學</a:t>
            </a:r>
            <a:r>
              <a:rPr lang="en-US" altLang="zh-TW" sz="2000" dirty="0">
                <a:solidFill>
                  <a:schemeClr val="tx1"/>
                </a:solidFill>
                <a:cs typeface="+mn-ea"/>
                <a:sym typeface="+mn-lt"/>
              </a:rPr>
              <a:t> </a:t>
            </a:r>
            <a:r>
              <a:rPr lang="en-US" altLang="zh-TW" sz="2000" dirty="0" smtClean="0">
                <a:solidFill>
                  <a:schemeClr val="tx1"/>
                </a:solidFill>
                <a:cs typeface="+mn-ea"/>
                <a:sym typeface="+mn-lt"/>
              </a:rPr>
              <a:t>         </a:t>
            </a:r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歷史   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地理          化學 </a:t>
            </a:r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	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物理          資訊科技 </a:t>
            </a:r>
            <a:endParaRPr lang="en-US" altLang="zh-TW" sz="2000" dirty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綜合</a:t>
            </a:r>
            <a:r>
              <a:rPr lang="en-US" altLang="zh-TW" sz="2000" dirty="0">
                <a:solidFill>
                  <a:schemeClr val="tx1"/>
                </a:solidFill>
                <a:cs typeface="+mn-ea"/>
                <a:sym typeface="+mn-lt"/>
              </a:rPr>
              <a:t>AI</a:t>
            </a:r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  </a:t>
            </a:r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體育  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音樂          視</a:t>
            </a:r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藝   </a:t>
            </a:r>
            <a:endParaRPr lang="en-US" altLang="zh-TW" sz="2000" dirty="0" smtClean="0">
              <a:solidFill>
                <a:schemeClr val="tx1"/>
              </a:solidFill>
              <a:cs typeface="+mn-ea"/>
              <a:sym typeface="+mn-lt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        公民          品德</a:t>
            </a:r>
            <a:r>
              <a:rPr lang="zh-TW" altLang="en-US" sz="2000" dirty="0">
                <a:solidFill>
                  <a:schemeClr val="tx1"/>
                </a:solidFill>
                <a:cs typeface="+mn-ea"/>
                <a:sym typeface="+mn-lt"/>
              </a:rPr>
              <a:t>與修身</a:t>
            </a:r>
          </a:p>
          <a:p>
            <a:endParaRPr lang="zh-TW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27" name="组合 35">
            <a:extLst>
              <a:ext uri="{FF2B5EF4-FFF2-40B4-BE49-F238E27FC236}">
                <a16:creationId xmlns="" xmlns:a16="http://schemas.microsoft.com/office/drawing/2014/main" id="{9DD09AA4-C5BB-CC4A-AD41-59CC383A8711}"/>
              </a:ext>
            </a:extLst>
          </p:cNvPr>
          <p:cNvGrpSpPr/>
          <p:nvPr/>
        </p:nvGrpSpPr>
        <p:grpSpPr>
          <a:xfrm>
            <a:off x="10970853" y="522625"/>
            <a:ext cx="512325" cy="303669"/>
            <a:chOff x="250223" y="420674"/>
            <a:chExt cx="564487" cy="366661"/>
          </a:xfrm>
        </p:grpSpPr>
        <p:sp>
          <p:nvSpPr>
            <p:cNvPr id="28" name="圆角矩形 15">
              <a:extLst>
                <a:ext uri="{FF2B5EF4-FFF2-40B4-BE49-F238E27FC236}">
                  <a16:creationId xmlns="" xmlns:a16="http://schemas.microsoft.com/office/drawing/2014/main" id="{2E757D22-6D8E-47CC-E99C-70FE07C7F4F0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rgbClr val="006600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圆角矩形 16">
              <a:extLst>
                <a:ext uri="{FF2B5EF4-FFF2-40B4-BE49-F238E27FC236}">
                  <a16:creationId xmlns="" xmlns:a16="http://schemas.microsoft.com/office/drawing/2014/main" id="{6257418E-CE66-5515-5B1A-8DD0EBA4A3B6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006600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5912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44248;"/>
</p:tagLst>
</file>

<file path=ppt/theme/theme1.xml><?xml version="1.0" encoding="utf-8"?>
<a:theme xmlns:a="http://schemas.openxmlformats.org/drawingml/2006/main" name="Office 主题​​">
  <a:themeElements>
    <a:clrScheme name="自定义 10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75B2"/>
      </a:accent1>
      <a:accent2>
        <a:srgbClr val="244F8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ow0xxiq">
      <a:majorFont>
        <a:latin typeface="思源黑体" panose="020F0302020204030204"/>
        <a:ea typeface="思源黑体"/>
        <a:cs typeface=""/>
      </a:majorFont>
      <a:minorFont>
        <a:latin typeface="思源黑体" panose="020F0502020204030204"/>
        <a:ea typeface="思源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45</Words>
  <Application>Microsoft Office PowerPoint</Application>
  <PresentationFormat>自訂</PresentationFormat>
  <Paragraphs>17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主题​​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肖 燚</dc:creator>
  <cp:lastModifiedBy>SeongFan</cp:lastModifiedBy>
  <cp:revision>182</cp:revision>
  <cp:lastPrinted>2024-01-08T06:25:27Z</cp:lastPrinted>
  <dcterms:created xsi:type="dcterms:W3CDTF">2022-06-26T10:51:25Z</dcterms:created>
  <dcterms:modified xsi:type="dcterms:W3CDTF">2024-01-26T14:27:35Z</dcterms:modified>
</cp:coreProperties>
</file>