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2899" r:id="rId2"/>
  </p:sldIdLst>
  <p:sldSz cx="12192000" cy="6858000"/>
  <p:notesSz cx="6797675" cy="9926638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CCCC"/>
    <a:srgbClr val="CC0099"/>
    <a:srgbClr val="CC0066"/>
    <a:srgbClr val="FFCCFF"/>
    <a:srgbClr val="339933"/>
    <a:srgbClr val="33CCCC"/>
    <a:srgbClr val="FF9900"/>
    <a:srgbClr val="CC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6" autoAdjust="0"/>
    <p:restoredTop sz="86456" autoAdjust="0"/>
  </p:normalViewPr>
  <p:slideViewPr>
    <p:cSldViewPr snapToGrid="0" showGuides="1">
      <p:cViewPr>
        <p:scale>
          <a:sx n="106" d="100"/>
          <a:sy n="106" d="100"/>
        </p:scale>
        <p:origin x="-123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4EFC2-A856-4A60-918A-21547E179232}" type="datetimeFigureOut">
              <a:rPr lang="zh-TW" altLang="en-US" smtClean="0"/>
              <a:t>2024/1/27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B48F4-D5E8-4CE5-B136-DBE8C94650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39404-49DF-4060-8DF5-72B6FDEDE2B6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3C8F5-42F1-4AED-964A-ED030D8BE17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99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MO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3C8F5-42F1-4AED-964A-ED030D8BE17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5034A1F-9A2E-486C-0D91-2E9A5CE31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FFB926DB-50A5-C3D1-088A-3A5F767EB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67D8448-5940-9BDB-1857-0CA2D000B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8417951E-316E-3AD4-9EA4-E95026EF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14FF24B-F272-609F-1427-D8893297E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349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1464AD4-989F-A41D-1AEE-85207D020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21D8869-6576-0986-2D07-C8A5E740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5A83783-4D29-9A63-259A-756739E38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0FE2303-F1A6-219B-53F6-896034516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0430C8A-D685-AA61-85C4-1CC38EF3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661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372E098-3AD7-3625-5738-3542794D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ABC75140-9F99-D91A-477C-1A94F7C2F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CB866E8B-C585-8101-2EF7-5BB2142A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5CDA96A8-0D1B-B442-5484-7131DF8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71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543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2F8CA5B4-CEB3-08F6-A89E-B73FFF36E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01E8DD8-7545-7137-21C4-B9E71B3C6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8E306DA-FFD8-F5FA-4F26-A4408773EE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05624-A6F3-4EE4-896D-8B2EFCEE9513}" type="datetimeFigureOut">
              <a:rPr lang="zh-CN" altLang="en-US" smtClean="0"/>
              <a:t>2024/1/27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D0CAE9F-A9DC-4336-A2C4-C13ADCAE7A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9BB7B66-8BD6-A054-72B3-84CA57409F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F92B-23AD-4964-94D8-D189F8D2E7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602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圖片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18353"/>
            <a:ext cx="2728905" cy="1818133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>
            <a:noFill/>
          </a:ln>
          <a:effectLst>
            <a:softEdge rad="112500"/>
          </a:effectLst>
        </p:spPr>
      </p:pic>
      <p:pic>
        <p:nvPicPr>
          <p:cNvPr id="24" name="圖片 2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524" y="5623586"/>
            <a:ext cx="2829994" cy="142735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919" y="3061667"/>
            <a:ext cx="2164850" cy="14444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9340" y="3409235"/>
            <a:ext cx="2187741" cy="145758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6328DBFA-A808-47D2-8853-5B3F77945274}"/>
              </a:ext>
            </a:extLst>
          </p:cNvPr>
          <p:cNvGrpSpPr/>
          <p:nvPr/>
        </p:nvGrpSpPr>
        <p:grpSpPr>
          <a:xfrm>
            <a:off x="52093" y="1386536"/>
            <a:ext cx="12192000" cy="1415216"/>
            <a:chOff x="0" y="1341713"/>
            <a:chExt cx="12192000" cy="1415216"/>
          </a:xfrm>
        </p:grpSpPr>
        <p:cxnSp>
          <p:nvCxnSpPr>
            <p:cNvPr id="5" name="íṣḷíḓé">
              <a:extLst>
                <a:ext uri="{FF2B5EF4-FFF2-40B4-BE49-F238E27FC236}">
                  <a16:creationId xmlns:a16="http://schemas.microsoft.com/office/drawing/2014/main" xmlns="" id="{F2379238-3521-49C6-8A5A-B1EA4D8A7CC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756929"/>
              <a:ext cx="12192000" cy="0"/>
            </a:xfrm>
            <a:prstGeom prst="line">
              <a:avLst/>
            </a:prstGeom>
            <a:ln w="28575">
              <a:solidFill>
                <a:schemeClr val="tx1">
                  <a:lumMod val="10000"/>
                  <a:lumOff val="90000"/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î$ľíďe">
              <a:extLst>
                <a:ext uri="{FF2B5EF4-FFF2-40B4-BE49-F238E27FC236}">
                  <a16:creationId xmlns:a16="http://schemas.microsoft.com/office/drawing/2014/main" xmlns="" id="{94922C1A-6148-4394-A918-62237847D7C2}"/>
                </a:ext>
              </a:extLst>
            </p:cNvPr>
            <p:cNvSpPr/>
            <p:nvPr/>
          </p:nvSpPr>
          <p:spPr>
            <a:xfrm rot="10800000" flipV="1">
              <a:off x="1621582" y="1341713"/>
              <a:ext cx="390983" cy="392400"/>
            </a:xfrm>
            <a:prstGeom prst="roundRect">
              <a:avLst>
                <a:gd name="adj" fmla="val 1810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TW" sz="2800" b="1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en-GB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0" name="î$ľíďe">
            <a:extLst>
              <a:ext uri="{FF2B5EF4-FFF2-40B4-BE49-F238E27FC236}">
                <a16:creationId xmlns:a16="http://schemas.microsoft.com/office/drawing/2014/main" xmlns="" id="{94922C1A-6148-4394-A918-62237847D7C2}"/>
              </a:ext>
            </a:extLst>
          </p:cNvPr>
          <p:cNvSpPr/>
          <p:nvPr/>
        </p:nvSpPr>
        <p:spPr>
          <a:xfrm rot="10800000" flipV="1">
            <a:off x="6044020" y="1406117"/>
            <a:ext cx="390983" cy="392400"/>
          </a:xfrm>
          <a:prstGeom prst="roundRect">
            <a:avLst>
              <a:gd name="adj" fmla="val 181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2800" b="1" dirty="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en-GB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î$ľíďe">
            <a:extLst>
              <a:ext uri="{FF2B5EF4-FFF2-40B4-BE49-F238E27FC236}">
                <a16:creationId xmlns:a16="http://schemas.microsoft.com/office/drawing/2014/main" xmlns="" id="{94922C1A-6148-4394-A918-62237847D7C2}"/>
              </a:ext>
            </a:extLst>
          </p:cNvPr>
          <p:cNvSpPr/>
          <p:nvPr/>
        </p:nvSpPr>
        <p:spPr>
          <a:xfrm rot="10800000" flipV="1">
            <a:off x="9748357" y="1079182"/>
            <a:ext cx="390983" cy="392400"/>
          </a:xfrm>
          <a:prstGeom prst="roundRect">
            <a:avLst>
              <a:gd name="adj" fmla="val 181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2800" b="1" dirty="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en-GB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9" name="î$ľíďe">
            <a:extLst>
              <a:ext uri="{FF2B5EF4-FFF2-40B4-BE49-F238E27FC236}">
                <a16:creationId xmlns:a16="http://schemas.microsoft.com/office/drawing/2014/main" xmlns="" id="{94922C1A-6148-4394-A918-62237847D7C2}"/>
              </a:ext>
            </a:extLst>
          </p:cNvPr>
          <p:cNvSpPr/>
          <p:nvPr/>
        </p:nvSpPr>
        <p:spPr>
          <a:xfrm rot="10800000" flipV="1">
            <a:off x="2313540" y="3736545"/>
            <a:ext cx="390983" cy="392400"/>
          </a:xfrm>
          <a:prstGeom prst="roundRect">
            <a:avLst>
              <a:gd name="adj" fmla="val 181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2800" b="1" dirty="0">
                <a:solidFill>
                  <a:schemeClr val="bg1"/>
                </a:solidFill>
                <a:cs typeface="+mn-ea"/>
                <a:sym typeface="+mn-lt"/>
              </a:rPr>
              <a:t>4</a:t>
            </a:r>
            <a:endParaRPr lang="en-GB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0" name="î$ľíďe">
            <a:extLst>
              <a:ext uri="{FF2B5EF4-FFF2-40B4-BE49-F238E27FC236}">
                <a16:creationId xmlns:a16="http://schemas.microsoft.com/office/drawing/2014/main" xmlns="" id="{94922C1A-6148-4394-A918-62237847D7C2}"/>
              </a:ext>
            </a:extLst>
          </p:cNvPr>
          <p:cNvSpPr/>
          <p:nvPr/>
        </p:nvSpPr>
        <p:spPr>
          <a:xfrm rot="10800000" flipV="1">
            <a:off x="5215982" y="4126852"/>
            <a:ext cx="390983" cy="392400"/>
          </a:xfrm>
          <a:prstGeom prst="roundRect">
            <a:avLst>
              <a:gd name="adj" fmla="val 181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2800" b="1" dirty="0">
                <a:solidFill>
                  <a:schemeClr val="bg1"/>
                </a:solidFill>
                <a:cs typeface="+mn-ea"/>
                <a:sym typeface="+mn-lt"/>
              </a:rPr>
              <a:t>5</a:t>
            </a:r>
            <a:endParaRPr lang="en-GB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1" name="î$ľíďe">
            <a:extLst>
              <a:ext uri="{FF2B5EF4-FFF2-40B4-BE49-F238E27FC236}">
                <a16:creationId xmlns:a16="http://schemas.microsoft.com/office/drawing/2014/main" xmlns="" id="{94922C1A-6148-4394-A918-62237847D7C2}"/>
              </a:ext>
            </a:extLst>
          </p:cNvPr>
          <p:cNvSpPr/>
          <p:nvPr/>
        </p:nvSpPr>
        <p:spPr>
          <a:xfrm rot="10800000" flipV="1">
            <a:off x="9223265" y="3971383"/>
            <a:ext cx="390983" cy="392400"/>
          </a:xfrm>
          <a:prstGeom prst="roundRect">
            <a:avLst>
              <a:gd name="adj" fmla="val 1810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TW" sz="2800" b="1" dirty="0">
                <a:solidFill>
                  <a:schemeClr val="bg1"/>
                </a:solidFill>
                <a:cs typeface="+mn-ea"/>
                <a:sym typeface="+mn-lt"/>
              </a:rPr>
              <a:t>6</a:t>
            </a:r>
            <a:endParaRPr lang="en-GB" sz="28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grpSp>
        <p:nvGrpSpPr>
          <p:cNvPr id="35" name="组合 35">
            <a:extLst>
              <a:ext uri="{FF2B5EF4-FFF2-40B4-BE49-F238E27FC236}">
                <a16:creationId xmlns:a16="http://schemas.microsoft.com/office/drawing/2014/main" xmlns="" id="{9DD09AA4-C5BB-CC4A-AD41-59CC383A8711}"/>
              </a:ext>
            </a:extLst>
          </p:cNvPr>
          <p:cNvGrpSpPr/>
          <p:nvPr/>
        </p:nvGrpSpPr>
        <p:grpSpPr>
          <a:xfrm>
            <a:off x="330372" y="536131"/>
            <a:ext cx="512325" cy="303669"/>
            <a:chOff x="250223" y="420674"/>
            <a:chExt cx="564487" cy="366661"/>
          </a:xfrm>
        </p:grpSpPr>
        <p:sp>
          <p:nvSpPr>
            <p:cNvPr id="37" name="圆角矩形 15">
              <a:extLst>
                <a:ext uri="{FF2B5EF4-FFF2-40B4-BE49-F238E27FC236}">
                  <a16:creationId xmlns:a16="http://schemas.microsoft.com/office/drawing/2014/main" xmlns="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圆角矩形 16">
              <a:extLst>
                <a:ext uri="{FF2B5EF4-FFF2-40B4-BE49-F238E27FC236}">
                  <a16:creationId xmlns:a16="http://schemas.microsoft.com/office/drawing/2014/main" xmlns="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sp>
        <p:nvSpPr>
          <p:cNvPr id="39" name="ïšļiḓê">
            <a:extLst>
              <a:ext uri="{FF2B5EF4-FFF2-40B4-BE49-F238E27FC236}">
                <a16:creationId xmlns:a16="http://schemas.microsoft.com/office/drawing/2014/main" xmlns="" id="{8EFC13F7-CF17-4987-B413-42ACEF3222B7}"/>
              </a:ext>
            </a:extLst>
          </p:cNvPr>
          <p:cNvSpPr txBox="1"/>
          <p:nvPr/>
        </p:nvSpPr>
        <p:spPr>
          <a:xfrm>
            <a:off x="2980146" y="229231"/>
            <a:ext cx="6243120" cy="1157305"/>
          </a:xfrm>
          <a:prstGeom prst="rect">
            <a:avLst/>
          </a:prstGeom>
          <a:solidFill>
            <a:srgbClr val="92D050"/>
          </a:solidFill>
          <a:ln>
            <a:solidFill>
              <a:srgbClr val="006600"/>
            </a:solidFill>
          </a:ln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1" spc="250">
                <a:solidFill>
                  <a:schemeClr val="tx1">
                    <a:lumMod val="85000"/>
                    <a:lumOff val="15000"/>
                  </a:schemeClr>
                </a:solidFill>
                <a:latin typeface="思源黑体 CN Bold" panose="020B0800000000000000" pitchFamily="34" charset="-122"/>
                <a:ea typeface="思源黑体 CN Bold" panose="020B0800000000000000" pitchFamily="34" charset="-122"/>
                <a:cs typeface="+mn-ea"/>
              </a:defRPr>
            </a:lvl1pPr>
          </a:lstStyle>
          <a:p>
            <a:pPr algn="ctr"/>
            <a:r>
              <a:rPr lang="zh-TW" altLang="zh-TW" dirty="0" smtClean="0"/>
              <a:t>餘暇</a:t>
            </a:r>
            <a:r>
              <a:rPr lang="zh-TW" altLang="zh-TW" dirty="0" smtClean="0"/>
              <a:t>班</a:t>
            </a:r>
            <a:endParaRPr lang="en-US" altLang="zh-TW" dirty="0" smtClean="0"/>
          </a:p>
          <a:p>
            <a:pPr algn="ctr"/>
            <a:r>
              <a:rPr lang="en-US" altLang="zh-TW" sz="2400" b="0" dirty="0">
                <a:sym typeface="+mn-lt"/>
              </a:rPr>
              <a:t>2024/2025</a:t>
            </a:r>
            <a:r>
              <a:rPr lang="zh-TW" altLang="en-US" sz="2400" dirty="0">
                <a:sym typeface="+mn-lt"/>
              </a:rPr>
              <a:t>學年（正規教育－日間中學</a:t>
            </a:r>
            <a:r>
              <a:rPr lang="zh-TW" altLang="en-US" sz="2400" dirty="0" smtClean="0">
                <a:sym typeface="+mn-lt"/>
              </a:rPr>
              <a:t>）</a:t>
            </a:r>
            <a:endParaRPr lang="en-US" altLang="zh-CN" sz="2400" dirty="0">
              <a:sym typeface="+mn-lt"/>
            </a:endParaRPr>
          </a:p>
        </p:txBody>
      </p:sp>
      <p:sp>
        <p:nvSpPr>
          <p:cNvPr id="6" name="七角星形 5"/>
          <p:cNvSpPr/>
          <p:nvPr/>
        </p:nvSpPr>
        <p:spPr>
          <a:xfrm rot="215393">
            <a:off x="897986" y="1361809"/>
            <a:ext cx="2984544" cy="2311280"/>
          </a:xfrm>
          <a:prstGeom prst="star7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6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科普類</a:t>
            </a:r>
            <a:r>
              <a:rPr lang="en-US" altLang="zh-TW" dirty="0">
                <a:solidFill>
                  <a:srgbClr val="FF0000"/>
                </a:solidFill>
              </a:rPr>
              <a:t> </a:t>
            </a:r>
            <a:endParaRPr lang="zh-TW" altLang="zh-TW" dirty="0">
              <a:solidFill>
                <a:srgbClr val="FF0000"/>
              </a:solidFill>
            </a:endParaRPr>
          </a:p>
          <a:p>
            <a:pPr algn="ctr">
              <a:lnSpc>
                <a:spcPts val="2600"/>
              </a:lnSpc>
            </a:pPr>
            <a:r>
              <a:rPr lang="en-US" altLang="zh-TW" dirty="0">
                <a:solidFill>
                  <a:schemeClr val="tx1"/>
                </a:solidFill>
              </a:rPr>
              <a:t>STEM</a:t>
            </a:r>
            <a:r>
              <a:rPr lang="zh-TW" altLang="zh-TW" dirty="0">
                <a:solidFill>
                  <a:schemeClr val="tx1"/>
                </a:solidFill>
              </a:rPr>
              <a:t>趣味班</a:t>
            </a:r>
            <a:endParaRPr lang="en-US" altLang="zh-TW" dirty="0">
              <a:solidFill>
                <a:schemeClr val="tx1"/>
              </a:solidFill>
            </a:endParaRPr>
          </a:p>
          <a:p>
            <a:pPr algn="ctr">
              <a:lnSpc>
                <a:spcPts val="2600"/>
              </a:lnSpc>
            </a:pPr>
            <a:r>
              <a:rPr lang="zh-TW" altLang="zh-TW" dirty="0">
                <a:solidFill>
                  <a:schemeClr val="tx1"/>
                </a:solidFill>
              </a:rPr>
              <a:t>機器人探索</a:t>
            </a:r>
          </a:p>
          <a:p>
            <a:pPr algn="ctr">
              <a:lnSpc>
                <a:spcPts val="2600"/>
              </a:lnSpc>
            </a:pPr>
            <a:r>
              <a:rPr lang="zh-TW" altLang="zh-TW" dirty="0">
                <a:solidFill>
                  <a:schemeClr val="tx1"/>
                </a:solidFill>
              </a:rPr>
              <a:t>創新發明班</a:t>
            </a:r>
          </a:p>
        </p:txBody>
      </p:sp>
      <p:sp>
        <p:nvSpPr>
          <p:cNvPr id="7" name="爆炸 2 6"/>
          <p:cNvSpPr/>
          <p:nvPr/>
        </p:nvSpPr>
        <p:spPr>
          <a:xfrm rot="1511601">
            <a:off x="4575523" y="1153712"/>
            <a:ext cx="3353437" cy="3107783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9" name="矩形 8"/>
          <p:cNvSpPr/>
          <p:nvPr/>
        </p:nvSpPr>
        <p:spPr>
          <a:xfrm>
            <a:off x="5311270" y="2005586"/>
            <a:ext cx="1860840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zh-TW" altLang="en-US" b="1" dirty="0">
                <a:solidFill>
                  <a:srgbClr val="FF0000"/>
                </a:solidFill>
              </a:rPr>
              <a:t>體育類</a:t>
            </a:r>
            <a:endParaRPr lang="en-US" altLang="zh-TW" b="1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zh-TW" altLang="en-US" dirty="0"/>
              <a:t>乒乓球   籃球</a:t>
            </a:r>
            <a:endParaRPr lang="en-US" altLang="zh-TW" dirty="0"/>
          </a:p>
          <a:p>
            <a:pPr>
              <a:lnSpc>
                <a:spcPts val="2600"/>
              </a:lnSpc>
            </a:pPr>
            <a:r>
              <a:rPr lang="zh-TW" altLang="en-US" dirty="0"/>
              <a:t>扯玲    </a:t>
            </a:r>
            <a:r>
              <a:rPr lang="zh-TW" altLang="en-US" dirty="0" smtClean="0"/>
              <a:t>   </a:t>
            </a:r>
            <a:r>
              <a:rPr lang="zh-TW" altLang="en-US" dirty="0"/>
              <a:t>武術</a:t>
            </a:r>
            <a:endParaRPr lang="en-US" altLang="zh-TW" dirty="0"/>
          </a:p>
          <a:p>
            <a:pPr>
              <a:lnSpc>
                <a:spcPts val="2600"/>
              </a:lnSpc>
            </a:pPr>
            <a:r>
              <a:rPr lang="zh-TW" altLang="en-US" dirty="0"/>
              <a:t>花式跳繩 </a:t>
            </a:r>
          </a:p>
          <a:p>
            <a:endParaRPr lang="zh-TW" altLang="zh-TW" dirty="0"/>
          </a:p>
        </p:txBody>
      </p:sp>
      <p:sp>
        <p:nvSpPr>
          <p:cNvPr id="10" name="雲朵形 9"/>
          <p:cNvSpPr/>
          <p:nvPr/>
        </p:nvSpPr>
        <p:spPr>
          <a:xfrm rot="351532">
            <a:off x="8525956" y="1446893"/>
            <a:ext cx="2774076" cy="2201156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zh-TW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9418757" y="1602317"/>
            <a:ext cx="1647325" cy="1917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語言類</a:t>
            </a:r>
          </a:p>
          <a:p>
            <a:pPr>
              <a:lnSpc>
                <a:spcPts val="2400"/>
              </a:lnSpc>
            </a:pPr>
            <a:r>
              <a:rPr lang="zh-TW" altLang="zh-TW" dirty="0"/>
              <a:t>旅遊英語</a:t>
            </a:r>
            <a:r>
              <a:rPr lang="zh-TW" altLang="en-US" dirty="0"/>
              <a:t>  </a:t>
            </a:r>
            <a:endParaRPr lang="en-US" altLang="zh-TW" dirty="0"/>
          </a:p>
          <a:p>
            <a:pPr>
              <a:lnSpc>
                <a:spcPts val="2400"/>
              </a:lnSpc>
            </a:pPr>
            <a:r>
              <a:rPr lang="zh-TW" altLang="zh-TW" dirty="0"/>
              <a:t>睇電影學英文</a:t>
            </a:r>
          </a:p>
          <a:p>
            <a:pPr>
              <a:lnSpc>
                <a:spcPts val="2400"/>
              </a:lnSpc>
            </a:pPr>
            <a:r>
              <a:rPr lang="zh-TW" altLang="zh-TW" dirty="0"/>
              <a:t>聽歌學英文</a:t>
            </a:r>
            <a:endParaRPr lang="en-US" altLang="zh-TW" dirty="0"/>
          </a:p>
          <a:p>
            <a:pPr>
              <a:lnSpc>
                <a:spcPts val="2400"/>
              </a:lnSpc>
            </a:pPr>
            <a:r>
              <a:rPr lang="zh-TW" altLang="zh-TW" dirty="0"/>
              <a:t>話劇班</a:t>
            </a:r>
            <a:endParaRPr lang="en-US" altLang="zh-TW" dirty="0"/>
          </a:p>
          <a:p>
            <a:pPr>
              <a:lnSpc>
                <a:spcPts val="2400"/>
              </a:lnSpc>
            </a:pPr>
            <a:r>
              <a:rPr lang="zh-TW" altLang="zh-TW" dirty="0"/>
              <a:t>普通話</a:t>
            </a:r>
          </a:p>
        </p:txBody>
      </p:sp>
      <p:sp>
        <p:nvSpPr>
          <p:cNvPr id="12" name="太陽 11"/>
          <p:cNvSpPr/>
          <p:nvPr/>
        </p:nvSpPr>
        <p:spPr>
          <a:xfrm rot="21303386">
            <a:off x="8372957" y="3893367"/>
            <a:ext cx="3141782" cy="2674626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循序存取儲存裝置 12"/>
          <p:cNvSpPr/>
          <p:nvPr/>
        </p:nvSpPr>
        <p:spPr>
          <a:xfrm rot="20918981">
            <a:off x="1476765" y="4193333"/>
            <a:ext cx="2160656" cy="2093511"/>
          </a:xfrm>
          <a:prstGeom prst="flowChartMagneticTape">
            <a:avLst/>
          </a:prstGeom>
          <a:solidFill>
            <a:srgbClr val="00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b="1" dirty="0">
                <a:solidFill>
                  <a:srgbClr val="FF0000"/>
                </a:solidFill>
              </a:rPr>
              <a:t>  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13401" y="4478679"/>
            <a:ext cx="1790700" cy="13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zh-TW" altLang="en-US" b="1" dirty="0">
                <a:solidFill>
                  <a:srgbClr val="FF0000"/>
                </a:solidFill>
              </a:rPr>
              <a:t>數理類</a:t>
            </a:r>
            <a:endParaRPr lang="en-US" altLang="zh-TW" b="1" dirty="0">
              <a:solidFill>
                <a:srgbClr val="FF0000"/>
              </a:solidFill>
            </a:endParaRPr>
          </a:p>
          <a:p>
            <a:pPr>
              <a:lnSpc>
                <a:spcPts val="2600"/>
              </a:lnSpc>
            </a:pPr>
            <a:r>
              <a:rPr lang="zh-TW" altLang="en-US" dirty="0"/>
              <a:t>數學興趣班</a:t>
            </a:r>
            <a:endParaRPr lang="en-US" altLang="zh-TW" dirty="0"/>
          </a:p>
          <a:p>
            <a:pPr>
              <a:lnSpc>
                <a:spcPts val="2600"/>
              </a:lnSpc>
            </a:pPr>
            <a:r>
              <a:rPr lang="zh-TW" altLang="en-US" dirty="0"/>
              <a:t>生活趣味化學</a:t>
            </a:r>
          </a:p>
          <a:p>
            <a:pPr>
              <a:lnSpc>
                <a:spcPts val="2600"/>
              </a:lnSpc>
            </a:pPr>
            <a:r>
              <a:rPr lang="zh-TW" altLang="en-US" dirty="0"/>
              <a:t>趣味物理實驗</a:t>
            </a:r>
          </a:p>
        </p:txBody>
      </p:sp>
      <p:sp>
        <p:nvSpPr>
          <p:cNvPr id="16" name="全向箭號圖說文字 15"/>
          <p:cNvSpPr/>
          <p:nvPr/>
        </p:nvSpPr>
        <p:spPr>
          <a:xfrm rot="194107">
            <a:off x="4353960" y="3653740"/>
            <a:ext cx="3796562" cy="3075673"/>
          </a:xfrm>
          <a:prstGeom prst="quad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矩形 17"/>
          <p:cNvSpPr/>
          <p:nvPr/>
        </p:nvSpPr>
        <p:spPr>
          <a:xfrm rot="159465">
            <a:off x="5514819" y="4353989"/>
            <a:ext cx="1561041" cy="1670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5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藝術類</a:t>
            </a:r>
          </a:p>
          <a:p>
            <a:pPr>
              <a:lnSpc>
                <a:spcPts val="2500"/>
              </a:lnSpc>
            </a:pPr>
            <a:r>
              <a:rPr lang="zh-TW" altLang="zh-TW" dirty="0"/>
              <a:t>掃描基礎班</a:t>
            </a:r>
            <a:endParaRPr lang="en-US" altLang="zh-TW" dirty="0"/>
          </a:p>
          <a:p>
            <a:pPr>
              <a:lnSpc>
                <a:spcPts val="2500"/>
              </a:lnSpc>
            </a:pPr>
            <a:r>
              <a:rPr lang="zh-TW" altLang="zh-TW" dirty="0"/>
              <a:t>水彩基礎班</a:t>
            </a:r>
            <a:endParaRPr lang="en-US" altLang="zh-TW" dirty="0"/>
          </a:p>
          <a:p>
            <a:pPr>
              <a:lnSpc>
                <a:spcPts val="2500"/>
              </a:lnSpc>
            </a:pPr>
            <a:r>
              <a:rPr lang="zh-TW" altLang="zh-TW" dirty="0"/>
              <a:t>禪曉畫基礎班</a:t>
            </a:r>
            <a:endParaRPr lang="en-US" altLang="zh-TW" dirty="0"/>
          </a:p>
          <a:p>
            <a:pPr>
              <a:lnSpc>
                <a:spcPts val="2500"/>
              </a:lnSpc>
            </a:pPr>
            <a:r>
              <a:rPr lang="zh-TW" altLang="zh-TW" dirty="0"/>
              <a:t>國畫花鳥初班</a:t>
            </a:r>
          </a:p>
        </p:txBody>
      </p:sp>
      <p:sp>
        <p:nvSpPr>
          <p:cNvPr id="19" name="矩形 18"/>
          <p:cNvSpPr/>
          <p:nvPr/>
        </p:nvSpPr>
        <p:spPr>
          <a:xfrm>
            <a:off x="9174256" y="4587179"/>
            <a:ext cx="1597207" cy="1064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600"/>
              </a:lnSpc>
            </a:pPr>
            <a:r>
              <a:rPr lang="zh-TW" altLang="zh-TW" b="1" dirty="0">
                <a:solidFill>
                  <a:srgbClr val="FF0000"/>
                </a:solidFill>
              </a:rPr>
              <a:t>其他</a:t>
            </a:r>
          </a:p>
          <a:p>
            <a:pPr>
              <a:lnSpc>
                <a:spcPts val="2600"/>
              </a:lnSpc>
            </a:pPr>
            <a:r>
              <a:rPr lang="zh-TW" altLang="zh-TW" dirty="0"/>
              <a:t>義工基礎培訓</a:t>
            </a:r>
            <a:endParaRPr lang="en-US" altLang="zh-TW" dirty="0"/>
          </a:p>
          <a:p>
            <a:pPr>
              <a:lnSpc>
                <a:spcPts val="2600"/>
              </a:lnSpc>
            </a:pPr>
            <a:r>
              <a:rPr lang="zh-TW" altLang="zh-TW" dirty="0"/>
              <a:t>司儀培訓班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575627BD-355E-CD2B-DE52-EB04DB73C37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31027">
            <a:off x="7587766" y="5595044"/>
            <a:ext cx="1270229" cy="127022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33" name="组合 35">
            <a:extLst>
              <a:ext uri="{FF2B5EF4-FFF2-40B4-BE49-F238E27FC236}">
                <a16:creationId xmlns:a16="http://schemas.microsoft.com/office/drawing/2014/main" xmlns="" id="{9DD09AA4-C5BB-CC4A-AD41-59CC383A8711}"/>
              </a:ext>
            </a:extLst>
          </p:cNvPr>
          <p:cNvGrpSpPr/>
          <p:nvPr/>
        </p:nvGrpSpPr>
        <p:grpSpPr>
          <a:xfrm>
            <a:off x="11024551" y="522326"/>
            <a:ext cx="512325" cy="303669"/>
            <a:chOff x="250223" y="420674"/>
            <a:chExt cx="564487" cy="366661"/>
          </a:xfrm>
        </p:grpSpPr>
        <p:sp>
          <p:nvSpPr>
            <p:cNvPr id="42" name="圆角矩形 15">
              <a:extLst>
                <a:ext uri="{FF2B5EF4-FFF2-40B4-BE49-F238E27FC236}">
                  <a16:creationId xmlns:a16="http://schemas.microsoft.com/office/drawing/2014/main" xmlns="" id="{2E757D22-6D8E-47CC-E99C-70FE07C7F4F0}"/>
                </a:ext>
              </a:extLst>
            </p:cNvPr>
            <p:cNvSpPr/>
            <p:nvPr/>
          </p:nvSpPr>
          <p:spPr>
            <a:xfrm rot="2700000">
              <a:off x="487720" y="427732"/>
              <a:ext cx="334047" cy="319932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圆角矩形 16">
              <a:extLst>
                <a:ext uri="{FF2B5EF4-FFF2-40B4-BE49-F238E27FC236}">
                  <a16:creationId xmlns:a16="http://schemas.microsoft.com/office/drawing/2014/main" xmlns="" id="{6257418E-CE66-5515-5B1A-8DD0EBA4A3B6}"/>
                </a:ext>
              </a:extLst>
            </p:cNvPr>
            <p:cNvSpPr/>
            <p:nvPr/>
          </p:nvSpPr>
          <p:spPr>
            <a:xfrm rot="2700000">
              <a:off x="241214" y="434800"/>
              <a:ext cx="361544" cy="343525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bg1"/>
              </a:solidFill>
            </a:ln>
            <a:effectLst>
              <a:outerShdw blurRad="101600" dist="38100" dir="2700000" algn="tl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91007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#798963;"/>
</p:tagLst>
</file>

<file path=ppt/theme/theme1.xml><?xml version="1.0" encoding="utf-8"?>
<a:theme xmlns:a="http://schemas.openxmlformats.org/drawingml/2006/main" name="Office 主题​​">
  <a:themeElements>
    <a:clrScheme name="自定义 10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775B2"/>
      </a:accent1>
      <a:accent2>
        <a:srgbClr val="244F84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1ow0xxiq">
      <a:majorFont>
        <a:latin typeface="思源黑体" panose="020F0302020204030204"/>
        <a:ea typeface="思源黑体"/>
        <a:cs typeface=""/>
      </a:majorFont>
      <a:minorFont>
        <a:latin typeface="思源黑体" panose="020F0502020204030204"/>
        <a:ea typeface="思源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4215</TotalTime>
  <Words>89</Words>
  <Application>Microsoft Office PowerPoint</Application>
  <PresentationFormat>自訂</PresentationFormat>
  <Paragraphs>36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主题​​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肖 燚</dc:creator>
  <cp:lastModifiedBy>SeongFan</cp:lastModifiedBy>
  <cp:revision>186</cp:revision>
  <cp:lastPrinted>2024-01-08T06:25:27Z</cp:lastPrinted>
  <dcterms:created xsi:type="dcterms:W3CDTF">2022-06-26T10:51:25Z</dcterms:created>
  <dcterms:modified xsi:type="dcterms:W3CDTF">2024-01-27T02:47:03Z</dcterms:modified>
</cp:coreProperties>
</file>