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12895" r:id="rId2"/>
  </p:sldIdLst>
  <p:sldSz cx="12192000" cy="6858000"/>
  <p:notesSz cx="6797675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CCCC"/>
    <a:srgbClr val="CC0099"/>
    <a:srgbClr val="CC0066"/>
    <a:srgbClr val="FFCCFF"/>
    <a:srgbClr val="339933"/>
    <a:srgbClr val="33CCCC"/>
    <a:srgbClr val="FF9900"/>
    <a:srgbClr val="CC00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36" autoAdjust="0"/>
    <p:restoredTop sz="86456" autoAdjust="0"/>
  </p:normalViewPr>
  <p:slideViewPr>
    <p:cSldViewPr snapToGrid="0" showGuides="1">
      <p:cViewPr varScale="1">
        <p:scale>
          <a:sx n="99" d="100"/>
          <a:sy n="99" d="100"/>
        </p:scale>
        <p:origin x="-156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4EFC2-A856-4A60-918A-21547E179232}" type="datetimeFigureOut">
              <a:rPr lang="zh-TW" altLang="en-US" smtClean="0"/>
              <a:t>2024/1/27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B48F4-D5E8-4CE5-B136-DBE8C94650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321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39404-49DF-4060-8DF5-72B6FDEDE2B6}" type="datetimeFigureOut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3C8F5-42F1-4AED-964A-ED030D8BE1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699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3C8F5-42F1-4AED-964A-ED030D8BE1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736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5034A1F-9A2E-486C-0D91-2E9A5CE31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FFB926DB-50A5-C3D1-088A-3A5F767EB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67D8448-5940-9BDB-1857-0CA2D000B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05624-A6F3-4EE4-896D-8B2EFCEE9513}" type="datetimeFigureOut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417951E-316E-3AD4-9EA4-E95026EF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14FF24B-F272-609F-1427-D8893297E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F92B-23AD-4964-94D8-D189F8D2E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9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1464AD4-989F-A41D-1AEE-85207D020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21D8869-6576-0986-2D07-C8A5E7400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5A83783-4D29-9A63-259A-756739E3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05624-A6F3-4EE4-896D-8B2EFCEE9513}" type="datetimeFigureOut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0FE2303-F1A6-219B-53F6-896034516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0430C8A-D685-AA61-85C4-1CC38EF3B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F92B-23AD-4964-94D8-D189F8D2E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610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372E098-3AD7-3625-5738-3542794D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ABC75140-9F99-D91A-477C-1A94F7C2F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05624-A6F3-4EE4-896D-8B2EFCEE9513}" type="datetimeFigureOut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CB866E8B-C585-8101-2EF7-5BB2142A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5CDA96A8-0D1B-B442-5484-7131DF8A2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F92B-23AD-4964-94D8-D189F8D2E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14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43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2F8CA5B4-CEB3-08F6-A89E-B73FFF36E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301E8DD8-7545-7137-21C4-B9E71B3C6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8E306DA-FFD8-F5FA-4F26-A4408773E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05624-A6F3-4EE4-896D-8B2EFCEE9513}" type="datetimeFigureOut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D0CAE9F-A9DC-4336-A2C4-C13ADCAE7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9BB7B66-8BD6-A054-72B3-84CA57409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0F92B-23AD-4964-94D8-D189F8D2E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02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9444">
            <a:off x="5355937" y="4437199"/>
            <a:ext cx="3032264" cy="20215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32" y="4156264"/>
            <a:ext cx="2392047" cy="23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îṩḷîďê">
            <a:extLst>
              <a:ext uri="{FF2B5EF4-FFF2-40B4-BE49-F238E27FC236}">
                <a16:creationId xmlns="" xmlns:a16="http://schemas.microsoft.com/office/drawing/2014/main" id="{700EB802-BA97-44F5-AE66-5A61683606C2}"/>
              </a:ext>
            </a:extLst>
          </p:cNvPr>
          <p:cNvSpPr>
            <a:spLocks/>
          </p:cNvSpPr>
          <p:nvPr/>
        </p:nvSpPr>
        <p:spPr bwMode="auto">
          <a:xfrm rot="5400000">
            <a:off x="4217719" y="-2526329"/>
            <a:ext cx="3756563" cy="12192001"/>
          </a:xfrm>
          <a:custGeom>
            <a:avLst/>
            <a:gdLst>
              <a:gd name="T0" fmla="*/ 7780 w 17554"/>
              <a:gd name="T1" fmla="*/ 0 h 18000"/>
              <a:gd name="T2" fmla="*/ 9820 w 17554"/>
              <a:gd name="T3" fmla="*/ 0 h 18000"/>
              <a:gd name="T4" fmla="*/ 9489 w 17554"/>
              <a:gd name="T5" fmla="*/ 228 h 18000"/>
              <a:gd name="T6" fmla="*/ 6419 w 17554"/>
              <a:gd name="T7" fmla="*/ 17651 h 18000"/>
              <a:gd name="T8" fmla="*/ 5703 w 17554"/>
              <a:gd name="T9" fmla="*/ 18000 h 18000"/>
              <a:gd name="T10" fmla="*/ 3662 w 17554"/>
              <a:gd name="T11" fmla="*/ 18000 h 18000"/>
              <a:gd name="T12" fmla="*/ 4378 w 17554"/>
              <a:gd name="T13" fmla="*/ 17651 h 18000"/>
              <a:gd name="T14" fmla="*/ 7448 w 17554"/>
              <a:gd name="T15" fmla="*/ 228 h 18000"/>
              <a:gd name="T16" fmla="*/ 7780 w 17554"/>
              <a:gd name="T17" fmla="*/ 0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554" h="18000">
                <a:moveTo>
                  <a:pt x="7780" y="0"/>
                </a:moveTo>
                <a:lnTo>
                  <a:pt x="9820" y="0"/>
                </a:lnTo>
                <a:lnTo>
                  <a:pt x="9489" y="228"/>
                </a:lnTo>
                <a:cubicBezTo>
                  <a:pt x="2041" y="5654"/>
                  <a:pt x="17554" y="11925"/>
                  <a:pt x="6419" y="17651"/>
                </a:cubicBezTo>
                <a:lnTo>
                  <a:pt x="5703" y="18000"/>
                </a:lnTo>
                <a:lnTo>
                  <a:pt x="3662" y="18000"/>
                </a:lnTo>
                <a:lnTo>
                  <a:pt x="4378" y="17651"/>
                </a:lnTo>
                <a:cubicBezTo>
                  <a:pt x="15513" y="11925"/>
                  <a:pt x="0" y="5654"/>
                  <a:pt x="7448" y="228"/>
                </a:cubicBezTo>
                <a:lnTo>
                  <a:pt x="778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99299" y="3899329"/>
            <a:ext cx="3275860" cy="954107"/>
          </a:xfrm>
          <a:prstGeom prst="rect">
            <a:avLst/>
          </a:prstGeom>
          <a:solidFill>
            <a:srgbClr val="00FFCC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zh-TW" sz="2800" dirty="0"/>
              <a:t>英語</a:t>
            </a:r>
            <a:r>
              <a:rPr lang="en-US" altLang="zh-TW" sz="2800" dirty="0"/>
              <a:t>   </a:t>
            </a:r>
            <a:r>
              <a:rPr lang="zh-TW" altLang="zh-TW" sz="2800" dirty="0"/>
              <a:t>葡文</a:t>
            </a:r>
            <a:r>
              <a:rPr lang="en-US" altLang="zh-TW" sz="2800" dirty="0"/>
              <a:t>    </a:t>
            </a:r>
            <a:r>
              <a:rPr lang="zh-TW" altLang="zh-TW" sz="2800" dirty="0"/>
              <a:t>寫作</a:t>
            </a:r>
            <a:r>
              <a:rPr lang="zh-TW" altLang="en-US" sz="2800" dirty="0"/>
              <a:t>   </a:t>
            </a:r>
            <a:r>
              <a:rPr lang="zh-TW" altLang="zh-TW" sz="2800" dirty="0" smtClean="0"/>
              <a:t>數學</a:t>
            </a:r>
            <a:r>
              <a:rPr lang="zh-TW" altLang="en-US" sz="2800" dirty="0" smtClean="0"/>
              <a:t>   </a:t>
            </a:r>
            <a:r>
              <a:rPr lang="zh-MO" altLang="en-US" sz="2800" dirty="0" smtClean="0"/>
              <a:t>建</a:t>
            </a:r>
            <a:r>
              <a:rPr lang="zh-MO" altLang="en-US" sz="2800" dirty="0"/>
              <a:t>模   </a:t>
            </a:r>
            <a:r>
              <a:rPr lang="zh-MO" altLang="en-US" sz="2800" dirty="0" smtClean="0"/>
              <a:t> </a:t>
            </a:r>
            <a:r>
              <a:rPr lang="zh-TW" altLang="zh-TW" sz="2800" dirty="0" smtClean="0"/>
              <a:t>電腦</a:t>
            </a:r>
            <a:endParaRPr lang="zh-TW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7849818" y="3679212"/>
            <a:ext cx="3506017" cy="954107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zh-TW" sz="2800" dirty="0"/>
              <a:t>朗誦</a:t>
            </a:r>
            <a:r>
              <a:rPr lang="en-US" altLang="zh-TW" sz="2800" dirty="0"/>
              <a:t>  </a:t>
            </a:r>
            <a:r>
              <a:rPr lang="zh-TW" altLang="en-US" sz="2800" dirty="0" smtClean="0"/>
              <a:t>  </a:t>
            </a:r>
            <a:r>
              <a:rPr lang="zh-TW" altLang="zh-TW" sz="2800" dirty="0" smtClean="0"/>
              <a:t>象棋</a:t>
            </a:r>
            <a:r>
              <a:rPr lang="en-US" altLang="zh-TW" sz="2800" dirty="0" smtClean="0"/>
              <a:t>  </a:t>
            </a:r>
            <a:r>
              <a:rPr lang="zh-TW" altLang="en-US" sz="2800" dirty="0" smtClean="0"/>
              <a:t>  </a:t>
            </a:r>
            <a:r>
              <a:rPr lang="zh-TW" altLang="zh-TW" sz="2800" dirty="0" smtClean="0"/>
              <a:t>圍棋</a:t>
            </a:r>
            <a:endParaRPr lang="en-US" altLang="zh-TW" sz="2800" dirty="0"/>
          </a:p>
          <a:p>
            <a:r>
              <a:rPr lang="zh-TW" altLang="zh-TW" sz="2800" dirty="0"/>
              <a:t>美術</a:t>
            </a:r>
            <a:r>
              <a:rPr lang="en-US" altLang="zh-TW" sz="2800" dirty="0"/>
              <a:t>  </a:t>
            </a:r>
            <a:r>
              <a:rPr lang="zh-TW" altLang="en-US" sz="2800" dirty="0" smtClean="0"/>
              <a:t>   </a:t>
            </a:r>
            <a:r>
              <a:rPr lang="zh-TW" altLang="zh-TW" sz="2800" dirty="0" smtClean="0"/>
              <a:t>書法</a:t>
            </a:r>
            <a:r>
              <a:rPr lang="zh-TW" altLang="zh-TW" sz="2800" dirty="0"/>
              <a:t>藝術</a:t>
            </a:r>
            <a:endParaRPr lang="zh-TW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994153" y="1779986"/>
            <a:ext cx="4781006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zh-TW" sz="2800" dirty="0"/>
              <a:t>柔道</a:t>
            </a:r>
            <a:r>
              <a:rPr lang="en-US" altLang="zh-TW" sz="2800" dirty="0"/>
              <a:t>    </a:t>
            </a:r>
            <a:r>
              <a:rPr lang="zh-TW" altLang="en-US" sz="2800" dirty="0"/>
              <a:t> </a:t>
            </a:r>
            <a:r>
              <a:rPr lang="zh-TW" altLang="en-US" sz="2800" dirty="0" smtClean="0"/>
              <a:t>   </a:t>
            </a:r>
            <a:r>
              <a:rPr lang="zh-TW" altLang="zh-TW" sz="2800" dirty="0" smtClean="0"/>
              <a:t>武術</a:t>
            </a:r>
            <a:r>
              <a:rPr lang="en-US" altLang="zh-TW" sz="2800" dirty="0" smtClean="0"/>
              <a:t>          </a:t>
            </a:r>
            <a:r>
              <a:rPr lang="zh-TW" altLang="zh-TW" sz="2800" dirty="0" smtClean="0"/>
              <a:t>結</a:t>
            </a:r>
            <a:r>
              <a:rPr lang="zh-TW" altLang="zh-TW" sz="2800" dirty="0"/>
              <a:t>他</a:t>
            </a:r>
            <a:r>
              <a:rPr lang="en-US" altLang="zh-TW" sz="2800" dirty="0"/>
              <a:t>    </a:t>
            </a:r>
            <a:endParaRPr lang="en-US" altLang="zh-TW" sz="2800" dirty="0" smtClean="0"/>
          </a:p>
          <a:p>
            <a:r>
              <a:rPr lang="zh-TW" altLang="zh-TW" sz="2800" dirty="0" smtClean="0"/>
              <a:t>小提琴</a:t>
            </a:r>
            <a:r>
              <a:rPr lang="zh-TW" altLang="en-US" sz="2800" dirty="0" smtClean="0"/>
              <a:t>    敲擊</a:t>
            </a:r>
            <a:r>
              <a:rPr lang="zh-TW" altLang="en-US" sz="2800" dirty="0"/>
              <a:t>樂    </a:t>
            </a:r>
            <a:r>
              <a:rPr lang="zh-TW" altLang="en-US" sz="2800" dirty="0" smtClean="0"/>
              <a:t> 管弦樂</a:t>
            </a:r>
            <a:r>
              <a:rPr lang="en-US" altLang="zh-TW" sz="2800" dirty="0" smtClean="0"/>
              <a:t>  </a:t>
            </a:r>
            <a:endParaRPr lang="en-US" altLang="zh-TW" sz="2800" dirty="0" smtClean="0"/>
          </a:p>
          <a:p>
            <a:r>
              <a:rPr lang="zh-TW" altLang="zh-TW" sz="2800" dirty="0" smtClean="0"/>
              <a:t>舞蹈</a:t>
            </a:r>
            <a:r>
              <a:rPr lang="zh-TW" altLang="en-US" sz="2800" dirty="0" smtClean="0"/>
              <a:t>     </a:t>
            </a:r>
            <a:r>
              <a:rPr lang="zh-TW" altLang="en-US" sz="2800" dirty="0" smtClean="0"/>
              <a:t>   </a:t>
            </a:r>
            <a:r>
              <a:rPr lang="zh-TW" altLang="zh-TW" sz="2800" dirty="0" smtClean="0"/>
              <a:t>歌唱</a:t>
            </a:r>
            <a:r>
              <a:rPr lang="zh-TW" altLang="zh-TW" sz="2800" dirty="0"/>
              <a:t>技巧培訓</a:t>
            </a:r>
            <a:endParaRPr lang="zh-TW" alt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25382E1-32EB-4C3E-71C6-B303BD057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95" y="1494092"/>
            <a:ext cx="2971861" cy="197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组合 35">
            <a:extLst>
              <a:ext uri="{FF2B5EF4-FFF2-40B4-BE49-F238E27FC236}">
                <a16:creationId xmlns="" xmlns:a16="http://schemas.microsoft.com/office/drawing/2014/main" id="{0F16F3A9-B3AA-183A-AF95-DAE6D8624057}"/>
              </a:ext>
            </a:extLst>
          </p:cNvPr>
          <p:cNvGrpSpPr/>
          <p:nvPr/>
        </p:nvGrpSpPr>
        <p:grpSpPr>
          <a:xfrm>
            <a:off x="426538" y="555706"/>
            <a:ext cx="512325" cy="303669"/>
            <a:chOff x="250223" y="420674"/>
            <a:chExt cx="564487" cy="366661"/>
          </a:xfrm>
        </p:grpSpPr>
        <p:sp>
          <p:nvSpPr>
            <p:cNvPr id="9" name="圆角矩形 15">
              <a:extLst>
                <a:ext uri="{FF2B5EF4-FFF2-40B4-BE49-F238E27FC236}">
                  <a16:creationId xmlns="" xmlns:a16="http://schemas.microsoft.com/office/drawing/2014/main" id="{C15F86B9-309A-8853-3CB2-2FC920C28A46}"/>
                </a:ext>
              </a:extLst>
            </p:cNvPr>
            <p:cNvSpPr/>
            <p:nvPr/>
          </p:nvSpPr>
          <p:spPr>
            <a:xfrm rot="2700000">
              <a:off x="487720" y="427732"/>
              <a:ext cx="334047" cy="319932"/>
            </a:xfrm>
            <a:prstGeom prst="round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 w="12700">
              <a:solidFill>
                <a:schemeClr val="bg1"/>
              </a:solidFill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圆角矩形 16">
              <a:extLst>
                <a:ext uri="{FF2B5EF4-FFF2-40B4-BE49-F238E27FC236}">
                  <a16:creationId xmlns="" xmlns:a16="http://schemas.microsoft.com/office/drawing/2014/main" id="{3A1F2DE7-582D-50CA-3A67-8F3C075ABF14}"/>
                </a:ext>
              </a:extLst>
            </p:cNvPr>
            <p:cNvSpPr/>
            <p:nvPr/>
          </p:nvSpPr>
          <p:spPr>
            <a:xfrm rot="2700000">
              <a:off x="241214" y="434800"/>
              <a:ext cx="361544" cy="34352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2" name="ïšļiḓê">
            <a:extLst>
              <a:ext uri="{FF2B5EF4-FFF2-40B4-BE49-F238E27FC236}">
                <a16:creationId xmlns="" xmlns:a16="http://schemas.microsoft.com/office/drawing/2014/main" id="{B527DB8A-6EA5-02E4-3930-9BA771899AF0}"/>
              </a:ext>
            </a:extLst>
          </p:cNvPr>
          <p:cNvSpPr txBox="1"/>
          <p:nvPr/>
        </p:nvSpPr>
        <p:spPr>
          <a:xfrm>
            <a:off x="2968638" y="361474"/>
            <a:ext cx="6459324" cy="1132618"/>
          </a:xfrm>
          <a:prstGeom prst="rect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800" b="1" spc="25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defRPr>
            </a:lvl1pPr>
          </a:lstStyle>
          <a:p>
            <a:pPr algn="ctr"/>
            <a:r>
              <a:rPr lang="zh-TW" altLang="en-US" dirty="0" smtClean="0"/>
              <a:t>潛能班</a:t>
            </a:r>
            <a:endParaRPr lang="en-US" altLang="zh-TW" dirty="0" smtClean="0"/>
          </a:p>
          <a:p>
            <a:r>
              <a:rPr lang="en-US" altLang="zh-TW" sz="2400" b="0" dirty="0">
                <a:sym typeface="+mn-lt"/>
              </a:rPr>
              <a:t>2024/2025</a:t>
            </a:r>
            <a:r>
              <a:rPr lang="zh-TW" altLang="en-US" sz="2400" dirty="0">
                <a:sym typeface="+mn-lt"/>
              </a:rPr>
              <a:t>學年（正規教育－日間中學</a:t>
            </a:r>
            <a:r>
              <a:rPr lang="zh-TW" altLang="en-US" sz="2400" dirty="0" smtClean="0">
                <a:sym typeface="+mn-lt"/>
              </a:rPr>
              <a:t>）</a:t>
            </a:r>
            <a:endParaRPr lang="en-US" altLang="zh-CN" dirty="0">
              <a:sym typeface="+mn-lt"/>
            </a:endParaRPr>
          </a:p>
        </p:txBody>
      </p:sp>
      <p:pic>
        <p:nvPicPr>
          <p:cNvPr id="22" name="圖片 21">
            <a:extLst>
              <a:ext uri="{FF2B5EF4-FFF2-40B4-BE49-F238E27FC236}">
                <a16:creationId xmlns="" xmlns:a16="http://schemas.microsoft.com/office/drawing/2014/main" id="{4B05D95A-2877-5C21-FBB7-6F99D25216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760" y="4771697"/>
            <a:ext cx="2982686" cy="1989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7" name="组合 35">
            <a:extLst>
              <a:ext uri="{FF2B5EF4-FFF2-40B4-BE49-F238E27FC236}">
                <a16:creationId xmlns="" xmlns:a16="http://schemas.microsoft.com/office/drawing/2014/main" id="{0F16F3A9-B3AA-183A-AF95-DAE6D8624057}"/>
              </a:ext>
            </a:extLst>
          </p:cNvPr>
          <p:cNvGrpSpPr/>
          <p:nvPr/>
        </p:nvGrpSpPr>
        <p:grpSpPr>
          <a:xfrm>
            <a:off x="10983847" y="501971"/>
            <a:ext cx="512325" cy="303669"/>
            <a:chOff x="250223" y="420674"/>
            <a:chExt cx="564487" cy="366661"/>
          </a:xfrm>
        </p:grpSpPr>
        <p:sp>
          <p:nvSpPr>
            <p:cNvPr id="18" name="圆角矩形 15">
              <a:extLst>
                <a:ext uri="{FF2B5EF4-FFF2-40B4-BE49-F238E27FC236}">
                  <a16:creationId xmlns="" xmlns:a16="http://schemas.microsoft.com/office/drawing/2014/main" id="{C15F86B9-309A-8853-3CB2-2FC920C28A46}"/>
                </a:ext>
              </a:extLst>
            </p:cNvPr>
            <p:cNvSpPr/>
            <p:nvPr/>
          </p:nvSpPr>
          <p:spPr>
            <a:xfrm rot="2700000">
              <a:off x="487720" y="427732"/>
              <a:ext cx="334047" cy="319932"/>
            </a:xfrm>
            <a:prstGeom prst="round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 w="12700">
              <a:solidFill>
                <a:schemeClr val="bg1"/>
              </a:solidFill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圆角矩形 16">
              <a:extLst>
                <a:ext uri="{FF2B5EF4-FFF2-40B4-BE49-F238E27FC236}">
                  <a16:creationId xmlns="" xmlns:a16="http://schemas.microsoft.com/office/drawing/2014/main" id="{3A1F2DE7-582D-50CA-3A67-8F3C075ABF14}"/>
                </a:ext>
              </a:extLst>
            </p:cNvPr>
            <p:cNvSpPr/>
            <p:nvPr/>
          </p:nvSpPr>
          <p:spPr>
            <a:xfrm rot="2700000">
              <a:off x="241214" y="434800"/>
              <a:ext cx="361544" cy="34352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82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07263;"/>
</p:tagLst>
</file>

<file path=ppt/theme/theme1.xml><?xml version="1.0" encoding="utf-8"?>
<a:theme xmlns:a="http://schemas.openxmlformats.org/drawingml/2006/main" name="Office 主题​​">
  <a:themeElements>
    <a:clrScheme name="自定义 10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775B2"/>
      </a:accent1>
      <a:accent2>
        <a:srgbClr val="244F84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ow0xxiq">
      <a:majorFont>
        <a:latin typeface="思源黑体" panose="020F0302020204030204"/>
        <a:ea typeface="思源黑体"/>
        <a:cs typeface=""/>
      </a:majorFont>
      <a:minorFont>
        <a:latin typeface="思源黑体" panose="020F0502020204030204"/>
        <a:ea typeface="思源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3498</TotalTime>
  <Words>38</Words>
  <Application>Microsoft Office PowerPoint</Application>
  <PresentationFormat>自訂</PresentationFormat>
  <Paragraphs>9</Paragraphs>
  <Slides>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主题​​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肖 燚</dc:creator>
  <cp:lastModifiedBy>SeongFan</cp:lastModifiedBy>
  <cp:revision>183</cp:revision>
  <cp:lastPrinted>2024-01-08T06:25:27Z</cp:lastPrinted>
  <dcterms:created xsi:type="dcterms:W3CDTF">2022-06-26T10:51:25Z</dcterms:created>
  <dcterms:modified xsi:type="dcterms:W3CDTF">2024-01-27T02:45:41Z</dcterms:modified>
</cp:coreProperties>
</file>