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2895" r:id="rId2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CCCC"/>
    <a:srgbClr val="CC0099"/>
    <a:srgbClr val="CC0066"/>
    <a:srgbClr val="FFCCFF"/>
    <a:srgbClr val="339933"/>
    <a:srgbClr val="33CCCC"/>
    <a:srgbClr val="FF9900"/>
    <a:srgbClr val="CC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6" autoAdjust="0"/>
    <p:restoredTop sz="86456" autoAdjust="0"/>
  </p:normalViewPr>
  <p:slideViewPr>
    <p:cSldViewPr snapToGrid="0" showGuides="1">
      <p:cViewPr varScale="1">
        <p:scale>
          <a:sx n="99" d="100"/>
          <a:sy n="99" d="100"/>
        </p:scale>
        <p:origin x="-156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4EFC2-A856-4A60-918A-21547E179232}" type="datetimeFigureOut">
              <a:rPr lang="zh-TW" altLang="en-US" smtClean="0"/>
              <a:t>2024/1/27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B48F4-D5E8-4CE5-B136-DBE8C9465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21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39404-49DF-4060-8DF5-72B6FDEDE2B6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3C8F5-42F1-4AED-964A-ED030D8BE1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69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3C8F5-42F1-4AED-964A-ED030D8BE1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736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034A1F-9A2E-486C-0D91-2E9A5CE31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FFB926DB-50A5-C3D1-088A-3A5F767EB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67D8448-5940-9BDB-1857-0CA2D000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417951E-316E-3AD4-9EA4-E95026EF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14FF24B-F272-609F-1427-D8893297E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49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1464AD4-989F-A41D-1AEE-85207D020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21D8869-6576-0986-2D07-C8A5E740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5A83783-4D29-9A63-259A-756739E3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0FE2303-F1A6-219B-53F6-89603451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0430C8A-D685-AA61-85C4-1CC38EF3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61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372E098-3AD7-3625-5738-3542794D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ABC75140-9F99-D91A-477C-1A94F7C2F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B866E8B-C585-8101-2EF7-5BB2142A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5CDA96A8-0D1B-B442-5484-7131DF8A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1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43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2F8CA5B4-CEB3-08F6-A89E-B73FFF36E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01E8DD8-7545-7137-21C4-B9E71B3C6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8E306DA-FFD8-F5FA-4F26-A4408773E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5624-A6F3-4EE4-896D-8B2EFCEE9513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D0CAE9F-A9DC-4336-A2C4-C13ADCAE7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9BB7B66-8BD6-A054-72B3-84CA57409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02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microsoft.com/office/2007/relationships/hdphoto" Target="../media/hdphoto1.wdp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35">
            <a:extLst>
              <a:ext uri="{FF2B5EF4-FFF2-40B4-BE49-F238E27FC236}">
                <a16:creationId xmlns:a16="http://schemas.microsoft.com/office/drawing/2014/main" xmlns="" id="{0F16F3A9-B3AA-183A-AF95-DAE6D8624057}"/>
              </a:ext>
            </a:extLst>
          </p:cNvPr>
          <p:cNvGrpSpPr/>
          <p:nvPr/>
        </p:nvGrpSpPr>
        <p:grpSpPr>
          <a:xfrm>
            <a:off x="426538" y="555706"/>
            <a:ext cx="512325" cy="303669"/>
            <a:chOff x="250223" y="420674"/>
            <a:chExt cx="564487" cy="366661"/>
          </a:xfrm>
        </p:grpSpPr>
        <p:sp>
          <p:nvSpPr>
            <p:cNvPr id="9" name="圆角矩形 15">
              <a:extLst>
                <a:ext uri="{FF2B5EF4-FFF2-40B4-BE49-F238E27FC236}">
                  <a16:creationId xmlns:a16="http://schemas.microsoft.com/office/drawing/2014/main" xmlns="" id="{C15F86B9-309A-8853-3CB2-2FC920C28A46}"/>
                </a:ext>
              </a:extLst>
            </p:cNvPr>
            <p:cNvSpPr/>
            <p:nvPr/>
          </p:nvSpPr>
          <p:spPr>
            <a:xfrm rot="2700000">
              <a:off x="487720" y="427732"/>
              <a:ext cx="334047" cy="319932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圆角矩形 16">
              <a:extLst>
                <a:ext uri="{FF2B5EF4-FFF2-40B4-BE49-F238E27FC236}">
                  <a16:creationId xmlns:a16="http://schemas.microsoft.com/office/drawing/2014/main" xmlns="" id="{3A1F2DE7-582D-50CA-3A67-8F3C075ABF14}"/>
                </a:ext>
              </a:extLst>
            </p:cNvPr>
            <p:cNvSpPr/>
            <p:nvPr/>
          </p:nvSpPr>
          <p:spPr>
            <a:xfrm rot="2700000">
              <a:off x="241214" y="434800"/>
              <a:ext cx="361544" cy="34352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2" name="ïšļiḓê">
            <a:extLst>
              <a:ext uri="{FF2B5EF4-FFF2-40B4-BE49-F238E27FC236}">
                <a16:creationId xmlns:a16="http://schemas.microsoft.com/office/drawing/2014/main" xmlns="" id="{B527DB8A-6EA5-02E4-3930-9BA771899AF0}"/>
              </a:ext>
            </a:extLst>
          </p:cNvPr>
          <p:cNvSpPr txBox="1"/>
          <p:nvPr/>
        </p:nvSpPr>
        <p:spPr>
          <a:xfrm>
            <a:off x="2579570" y="329680"/>
            <a:ext cx="6843563" cy="652486"/>
          </a:xfrm>
          <a:prstGeom prst="rect">
            <a:avLst/>
          </a:prstGeom>
          <a:solidFill>
            <a:srgbClr val="92D05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800" b="1" spc="25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</a:defRPr>
            </a:lvl1pPr>
          </a:lstStyle>
          <a:p>
            <a:pPr algn="ctr"/>
            <a:r>
              <a:rPr lang="en-US" altLang="zh-TW" dirty="0"/>
              <a:t>2023</a:t>
            </a:r>
            <a:r>
              <a:rPr lang="zh-TW" altLang="en-US" dirty="0"/>
              <a:t>年全國青少年航太創新大</a:t>
            </a:r>
            <a:r>
              <a:rPr lang="zh-TW" altLang="en-US" dirty="0" smtClean="0"/>
              <a:t>賽</a:t>
            </a:r>
            <a:endParaRPr lang="en-US" altLang="zh-TW" dirty="0" smtClean="0"/>
          </a:p>
        </p:txBody>
      </p:sp>
      <p:grpSp>
        <p:nvGrpSpPr>
          <p:cNvPr id="17" name="组合 35">
            <a:extLst>
              <a:ext uri="{FF2B5EF4-FFF2-40B4-BE49-F238E27FC236}">
                <a16:creationId xmlns:a16="http://schemas.microsoft.com/office/drawing/2014/main" xmlns="" id="{0F16F3A9-B3AA-183A-AF95-DAE6D8624057}"/>
              </a:ext>
            </a:extLst>
          </p:cNvPr>
          <p:cNvGrpSpPr/>
          <p:nvPr/>
        </p:nvGrpSpPr>
        <p:grpSpPr>
          <a:xfrm>
            <a:off x="10983847" y="501971"/>
            <a:ext cx="512325" cy="303669"/>
            <a:chOff x="250223" y="420674"/>
            <a:chExt cx="564487" cy="366661"/>
          </a:xfrm>
        </p:grpSpPr>
        <p:sp>
          <p:nvSpPr>
            <p:cNvPr id="18" name="圆角矩形 15">
              <a:extLst>
                <a:ext uri="{FF2B5EF4-FFF2-40B4-BE49-F238E27FC236}">
                  <a16:creationId xmlns:a16="http://schemas.microsoft.com/office/drawing/2014/main" xmlns="" id="{C15F86B9-309A-8853-3CB2-2FC920C28A46}"/>
                </a:ext>
              </a:extLst>
            </p:cNvPr>
            <p:cNvSpPr/>
            <p:nvPr/>
          </p:nvSpPr>
          <p:spPr>
            <a:xfrm rot="2700000">
              <a:off x="487720" y="427732"/>
              <a:ext cx="334047" cy="319932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圆角矩形 16">
              <a:extLst>
                <a:ext uri="{FF2B5EF4-FFF2-40B4-BE49-F238E27FC236}">
                  <a16:creationId xmlns:a16="http://schemas.microsoft.com/office/drawing/2014/main" xmlns="" id="{3A1F2DE7-582D-50CA-3A67-8F3C075ABF14}"/>
                </a:ext>
              </a:extLst>
            </p:cNvPr>
            <p:cNvSpPr/>
            <p:nvPr/>
          </p:nvSpPr>
          <p:spPr>
            <a:xfrm rot="2700000">
              <a:off x="241214" y="434800"/>
              <a:ext cx="361544" cy="34352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893" y="4067554"/>
            <a:ext cx="2444891" cy="1729199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52" t="17617" r="10555"/>
          <a:stretch/>
        </p:blipFill>
        <p:spPr>
          <a:xfrm>
            <a:off x="1097851" y="4159510"/>
            <a:ext cx="2411073" cy="1710460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2" t="18604" r="3150"/>
          <a:stretch/>
        </p:blipFill>
        <p:spPr>
          <a:xfrm>
            <a:off x="8733608" y="4114894"/>
            <a:ext cx="2555007" cy="175507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2" y="1377214"/>
            <a:ext cx="4408370" cy="2204185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4930882" y="5982575"/>
            <a:ext cx="2476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dirty="0" smtClean="0"/>
              <a:t>吳坤銘</a:t>
            </a:r>
            <a:r>
              <a:rPr lang="zh-TW" altLang="zh-TW" dirty="0"/>
              <a:t>同學獲得二等</a:t>
            </a:r>
            <a:r>
              <a:rPr lang="zh-TW" altLang="zh-TW" dirty="0" smtClean="0"/>
              <a:t>獎</a:t>
            </a:r>
            <a:endParaRPr lang="zh-TW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994152" y="5982575"/>
            <a:ext cx="25147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dirty="0"/>
              <a:t>黃錦智同學獲得一等</a:t>
            </a:r>
            <a:r>
              <a:rPr lang="zh-TW" altLang="zh-TW" dirty="0" smtClean="0"/>
              <a:t>獎</a:t>
            </a:r>
            <a:endParaRPr lang="zh-TW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8861252" y="6011933"/>
            <a:ext cx="24897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dirty="0" smtClean="0"/>
              <a:t>李俊賢</a:t>
            </a:r>
            <a:r>
              <a:rPr lang="zh-TW" altLang="zh-TW" dirty="0"/>
              <a:t>同學獲得三等獎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4274828" y="3613666"/>
            <a:ext cx="3642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“</a:t>
            </a:r>
            <a:r>
              <a:rPr lang="zh-TW" altLang="zh-TW" dirty="0"/>
              <a:t>載人航太主題專項賽</a:t>
            </a:r>
            <a:r>
              <a:rPr lang="en-US" altLang="zh-TW" dirty="0"/>
              <a:t> ---</a:t>
            </a:r>
            <a:r>
              <a:rPr lang="zh-TW" altLang="zh-TW" dirty="0"/>
              <a:t>築夢天宮</a:t>
            </a:r>
            <a:r>
              <a:rPr lang="en-US" altLang="zh-TW" dirty="0"/>
              <a:t>”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2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307263;"/>
</p:tagLst>
</file>

<file path=ppt/theme/theme1.xml><?xml version="1.0" encoding="utf-8"?>
<a:theme xmlns:a="http://schemas.openxmlformats.org/drawingml/2006/main" name="Office 主题​​">
  <a:themeElements>
    <a:clrScheme name="自定义 10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75B2"/>
      </a:accent1>
      <a:accent2>
        <a:srgbClr val="244F8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1ow0xxiq">
      <a:majorFont>
        <a:latin typeface="思源黑体" panose="020F0302020204030204"/>
        <a:ea typeface="思源黑体"/>
        <a:cs typeface=""/>
      </a:majorFont>
      <a:minorFont>
        <a:latin typeface="思源黑体" panose="020F0502020204030204"/>
        <a:ea typeface="思源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</TotalTime>
  <Words>37</Words>
  <Application>Microsoft Office PowerPoint</Application>
  <PresentationFormat>自訂</PresentationFormat>
  <Paragraphs>6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主题​​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肖 燚</dc:creator>
  <cp:lastModifiedBy>SeongFan</cp:lastModifiedBy>
  <cp:revision>186</cp:revision>
  <cp:lastPrinted>2024-01-08T06:25:27Z</cp:lastPrinted>
  <dcterms:created xsi:type="dcterms:W3CDTF">2022-06-26T10:51:25Z</dcterms:created>
  <dcterms:modified xsi:type="dcterms:W3CDTF">2024-01-27T03:20:24Z</dcterms:modified>
</cp:coreProperties>
</file>